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44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994"/>
    <a:srgbClr val="861E81"/>
    <a:srgbClr val="CE3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24" y="32"/>
      </p:cViewPr>
      <p:guideLst>
        <p:guide orient="horz" pos="3158"/>
        <p:guide pos="44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5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0825C-6624-4A75-91E9-D2AACF5D7DCB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FCEA3-A5B4-4ED1-9E3D-20BD6365E2A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70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EE4BD-A2BB-42A3-984D-CD841A856AFF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D17F3-4AF5-4078-8889-13C12E61267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5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F3-4AF5-4078-8889-13C12E6126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9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117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0"/>
            <a:ext cx="5843674" cy="1143000"/>
          </a:xfrm>
        </p:spPr>
        <p:txBody>
          <a:bodyPr lIns="91440" rIns="91440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2000" cap="none" spc="0" baseline="0">
                <a:solidFill>
                  <a:srgbClr val="117994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01" y="4484092"/>
            <a:ext cx="3528000" cy="882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59" y="6478579"/>
            <a:ext cx="396000" cy="263934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065230" y="6400689"/>
            <a:ext cx="1115191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This project has received funding from the Euratom research and training programme 2014-2018 under grant agreement No 755554</a:t>
            </a:r>
            <a:r>
              <a:rPr lang="en-GB" sz="1100" b="0" i="0" u="none" strike="noStrike" baseline="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</a:rPr>
              <a:t>The content of this presentation reflects only the author’s view. The European Commission is not responsible for any use that may be made of the information it contains.</a:t>
            </a:r>
            <a:endParaRPr lang="fr-FR" sz="1100" dirty="0">
              <a:solidFill>
                <a:schemeClr val="bg1"/>
              </a:solidFill>
              <a:ea typeface="Ebrima" panose="02000000000000000000" pitchFamily="2" charset="0"/>
            </a:endParaRPr>
          </a:p>
          <a:p>
            <a:endParaRPr lang="en-GB" sz="1100" b="0" i="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839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363" indent="-273050">
              <a:buClr>
                <a:srgbClr val="117994"/>
              </a:buClr>
              <a:buFont typeface="Arial" panose="020B0604020202020204" pitchFamily="34" charset="0"/>
              <a:buChar char="•"/>
              <a:defRPr/>
            </a:lvl1pPr>
            <a:lvl2pPr marL="536575" indent="-176213">
              <a:defRPr/>
            </a:lvl2pPr>
            <a:lvl3pPr marL="720725" indent="-184150">
              <a:defRPr/>
            </a:lvl3pPr>
            <a:lvl4pPr marL="896938" indent="-176213">
              <a:defRPr/>
            </a:lvl4pPr>
            <a:lvl5pPr marL="1073150" indent="-176213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62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34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47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73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117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50" y="6391455"/>
            <a:ext cx="1872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08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" y="0"/>
            <a:ext cx="2047148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585" y="2447671"/>
            <a:ext cx="8768004" cy="1937983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-1349831" y="3396996"/>
            <a:ext cx="6858000" cy="64008"/>
          </a:xfrm>
          <a:prstGeom prst="rect">
            <a:avLst/>
          </a:prstGeom>
          <a:solidFill>
            <a:srgbClr val="117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137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-1" y="4914694"/>
            <a:ext cx="12188825" cy="64008"/>
          </a:xfrm>
          <a:prstGeom prst="rect">
            <a:avLst/>
          </a:prstGeom>
          <a:solidFill>
            <a:srgbClr val="117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50" y="6391455"/>
            <a:ext cx="1872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3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117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9253AE-FB9A-4D68-93A1-13FA5C8CFE2C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50" y="6391455"/>
            <a:ext cx="1872000" cy="468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708" y="6510380"/>
            <a:ext cx="396000" cy="2639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84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70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17994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17994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17994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17994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[Meeting name, Date, Location]</a:t>
            </a:r>
          </a:p>
          <a:p>
            <a:r>
              <a:rPr lang="en-GB" dirty="0"/>
              <a:t>[Speaker name, Organisation]</a:t>
            </a:r>
          </a:p>
          <a:p>
            <a:r>
              <a:rPr lang="en-GB" dirty="0"/>
              <a:t>[Email address]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35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DE3DD1E-D2DC-4E56-AD81-C13162DCB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0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E9253AE-FB9A-4D68-93A1-13FA5C8CFE2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fr-FR" sz="1200" dirty="0"/>
              <a:t>MEETING NAME – DATE, LOCATION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6964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67585" y="2247646"/>
            <a:ext cx="8768004" cy="193798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117994"/>
                </a:solidFill>
              </a:rPr>
              <a:t>THANK YOU</a:t>
            </a:r>
            <a:endParaRPr lang="en-GB" sz="8000" dirty="0">
              <a:solidFill>
                <a:srgbClr val="117994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09" y="3988617"/>
            <a:ext cx="3428755" cy="857188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164262" y="3724275"/>
            <a:ext cx="194400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8492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ESAME FINAL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</TotalTime>
  <Words>28</Words>
  <Application>Microsoft Office PowerPoint</Application>
  <PresentationFormat>Grand écran</PresentationFormat>
  <Paragraphs>7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Ebrima</vt:lpstr>
      <vt:lpstr>Rétrospective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CHLOE CHAVARDES</dc:creator>
  <cp:lastModifiedBy>Mathilde BAZIN-RETOURS</cp:lastModifiedBy>
  <cp:revision>26</cp:revision>
  <dcterms:created xsi:type="dcterms:W3CDTF">2017-05-05T08:46:39Z</dcterms:created>
  <dcterms:modified xsi:type="dcterms:W3CDTF">2018-06-04T08:42:05Z</dcterms:modified>
</cp:coreProperties>
</file>